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450" r:id="rId3"/>
    <p:sldId id="449" r:id="rId4"/>
    <p:sldId id="335" r:id="rId5"/>
  </p:sldIdLst>
  <p:sldSz cx="9144000" cy="6858000" type="screen4x3"/>
  <p:notesSz cx="6735763" cy="98663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ลักษณะสีปานกลาง 4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สไตล์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สไตล์สีอ่อน 2 - เน้น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สไตล์ธีม 1 - เน้น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ลักษณะชุดรูปแบบ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32821868-35AF-4C26-AED3-6BBC2F93F12A}" type="datetimeFigureOut">
              <a:rPr lang="th-TH" smtClean="0"/>
              <a:t>28/06/61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F29E42F9-7896-4E0E-B526-D6406D0978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0344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8E7AC7E7-A411-4CF9-8A23-507236084053}" type="datetimeFigureOut">
              <a:rPr lang="th-TH" smtClean="0"/>
              <a:t>28/06/61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EDC46765-D3DF-44A5-9687-A2C75E8B9D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799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46765-D3DF-44A5-9687-A2C75E8B9DF0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7388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889E-AF33-42B4-9665-34288EEFDB4C}" type="datetimeFigureOut">
              <a:rPr lang="th-TH" smtClean="0"/>
              <a:t>28/06/61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F654-F979-4FC3-97A5-1914BF80E8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889E-AF33-42B4-9665-34288EEFDB4C}" type="datetimeFigureOut">
              <a:rPr lang="th-TH" smtClean="0"/>
              <a:t>28/06/61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F654-F979-4FC3-97A5-1914BF80E8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889E-AF33-42B4-9665-34288EEFDB4C}" type="datetimeFigureOut">
              <a:rPr lang="th-TH" smtClean="0"/>
              <a:t>28/06/61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F654-F979-4FC3-97A5-1914BF80E8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889E-AF33-42B4-9665-34288EEFDB4C}" type="datetimeFigureOut">
              <a:rPr lang="th-TH" smtClean="0"/>
              <a:t>28/06/61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F654-F979-4FC3-97A5-1914BF80E8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889E-AF33-42B4-9665-34288EEFDB4C}" type="datetimeFigureOut">
              <a:rPr lang="th-TH" smtClean="0"/>
              <a:t>28/06/61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F654-F979-4FC3-97A5-1914BF80E8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889E-AF33-42B4-9665-34288EEFDB4C}" type="datetimeFigureOut">
              <a:rPr lang="th-TH" smtClean="0"/>
              <a:t>28/06/61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F654-F979-4FC3-97A5-1914BF80E8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889E-AF33-42B4-9665-34288EEFDB4C}" type="datetimeFigureOut">
              <a:rPr lang="th-TH" smtClean="0"/>
              <a:t>28/06/61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F654-F979-4FC3-97A5-1914BF80E8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889E-AF33-42B4-9665-34288EEFDB4C}" type="datetimeFigureOut">
              <a:rPr lang="th-TH" smtClean="0"/>
              <a:t>28/06/61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F654-F979-4FC3-97A5-1914BF80E8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889E-AF33-42B4-9665-34288EEFDB4C}" type="datetimeFigureOut">
              <a:rPr lang="th-TH" smtClean="0"/>
              <a:t>28/06/61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F654-F979-4FC3-97A5-1914BF80E8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889E-AF33-42B4-9665-34288EEFDB4C}" type="datetimeFigureOut">
              <a:rPr lang="th-TH" smtClean="0"/>
              <a:t>28/06/61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F654-F979-4FC3-97A5-1914BF80E8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889E-AF33-42B4-9665-34288EEFDB4C}" type="datetimeFigureOut">
              <a:rPr lang="th-TH" smtClean="0"/>
              <a:t>28/06/61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F654-F979-4FC3-97A5-1914BF80E8E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3889E-AF33-42B4-9665-34288EEFDB4C}" type="datetimeFigureOut">
              <a:rPr lang="th-TH" smtClean="0"/>
              <a:t>28/06/61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1F654-F979-4FC3-97A5-1914BF80E8E6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2000240"/>
            <a:ext cx="9144000" cy="30718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2772436" y="2427272"/>
            <a:ext cx="386195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ยินดีต้อนรับ</a:t>
            </a:r>
            <a:r>
              <a:rPr lang="th-TH" sz="5400" b="1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54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...............................</a:t>
            </a: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endParaRPr lang="en-US" sz="54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8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690396"/>
              </p:ext>
            </p:extLst>
          </p:nvPr>
        </p:nvGraphicFramePr>
        <p:xfrm>
          <a:off x="107504" y="1590606"/>
          <a:ext cx="8928992" cy="4325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246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96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3028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th-TH" sz="2300" dirty="0">
                          <a:solidFill>
                            <a:schemeClr val="bg1"/>
                          </a:solidFill>
                          <a:latin typeface="TH SarabunIT๙" panose="020B0500040200020003" pitchFamily="34" charset="-34"/>
                          <a:ea typeface="Arial"/>
                          <a:cs typeface="TH SarabunIT๙" panose="020B0500040200020003" pitchFamily="34" charset="-34"/>
                          <a:sym typeface="Arial"/>
                        </a:rPr>
                        <a:t>โครงการ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th-TH" sz="2300" dirty="0">
                          <a:solidFill>
                            <a:schemeClr val="bg1"/>
                          </a:solidFill>
                          <a:latin typeface="TH SarabunIT๙" panose="020B0500040200020003" pitchFamily="34" charset="-34"/>
                          <a:ea typeface="Arial"/>
                          <a:cs typeface="TH SarabunIT๙" panose="020B0500040200020003" pitchFamily="34" charset="-34"/>
                          <a:sym typeface="Arial"/>
                        </a:rPr>
                        <a:t>งบประมาณ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th-TH" sz="2300" dirty="0">
                          <a:solidFill>
                            <a:schemeClr val="bg1"/>
                          </a:solidFill>
                          <a:latin typeface="TH SarabunIT๙" panose="020B0500040200020003" pitchFamily="34" charset="-34"/>
                          <a:ea typeface="Arial"/>
                          <a:cs typeface="TH SarabunIT๙" panose="020B0500040200020003" pitchFamily="34" charset="-34"/>
                          <a:sym typeface="Arial"/>
                        </a:rPr>
                        <a:t>เป้าหมาย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th-TH" sz="2300" dirty="0">
                          <a:solidFill>
                            <a:schemeClr val="bg1"/>
                          </a:solidFill>
                          <a:latin typeface="TH SarabunIT๙" panose="020B0500040200020003" pitchFamily="34" charset="-34"/>
                          <a:ea typeface="Arial"/>
                          <a:cs typeface="TH SarabunIT๙" panose="020B0500040200020003" pitchFamily="34" charset="-34"/>
                          <a:sym typeface="Arial"/>
                        </a:rPr>
                        <a:t>สถานะ</a:t>
                      </a:r>
                      <a:endParaRPr lang="en-US" sz="2300" dirty="0">
                        <a:solidFill>
                          <a:schemeClr val="bg1"/>
                        </a:solidFill>
                        <a:latin typeface="TH SarabunIT๙" panose="020B0500040200020003" pitchFamily="34" charset="-34"/>
                        <a:ea typeface="Arial"/>
                        <a:cs typeface="TH SarabunIT๙" panose="020B0500040200020003" pitchFamily="34" charset="-34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th-TH" sz="2300" dirty="0">
                          <a:solidFill>
                            <a:schemeClr val="bg1"/>
                          </a:solidFill>
                          <a:latin typeface="TH SarabunIT๙" panose="020B0500040200020003" pitchFamily="34" charset="-34"/>
                          <a:ea typeface="Arial"/>
                          <a:cs typeface="TH SarabunIT๙" panose="020B0500040200020003" pitchFamily="34" charset="-34"/>
                          <a:sym typeface="Arial"/>
                        </a:rPr>
                        <a:t>การดำเนินงาน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th-TH" sz="2300" dirty="0">
                          <a:solidFill>
                            <a:schemeClr val="bg1"/>
                          </a:solidFill>
                          <a:latin typeface="TH SarabunIT๙" panose="020B0500040200020003" pitchFamily="34" charset="-34"/>
                          <a:ea typeface="Arial"/>
                          <a:cs typeface="TH SarabunIT๙" panose="020B0500040200020003" pitchFamily="34" charset="-34"/>
                          <a:sym typeface="Arial"/>
                        </a:rPr>
                        <a:t>หมายเหตุ</a:t>
                      </a: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9483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th-TH" sz="2400" dirty="0" smtClean="0">
                          <a:solidFill>
                            <a:srgbClr val="002060"/>
                          </a:solidFill>
                          <a:latin typeface="TH SarabunIT๙" panose="020B0500040200020003" pitchFamily="34" charset="-34"/>
                          <a:ea typeface="Arial"/>
                          <a:cs typeface="TH SarabunIT๙" panose="020B0500040200020003" pitchFamily="34" charset="-34"/>
                          <a:sym typeface="Arial"/>
                        </a:rPr>
                        <a:t>                 </a:t>
                      </a:r>
                      <a:endParaRPr lang="th-TH" sz="2400" dirty="0">
                        <a:solidFill>
                          <a:srgbClr val="002060"/>
                        </a:solidFill>
                        <a:latin typeface="TH SarabunIT๙" panose="020B0500040200020003" pitchFamily="34" charset="-34"/>
                        <a:ea typeface="Arial"/>
                        <a:cs typeface="TH SarabunIT๙" panose="020B0500040200020003" pitchFamily="34" charset="-34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th-TH" sz="2400" dirty="0" smtClean="0">
                          <a:solidFill>
                            <a:srgbClr val="002060"/>
                          </a:solidFill>
                          <a:latin typeface="TH SarabunIT๙" panose="020B0500040200020003" pitchFamily="34" charset="-34"/>
                          <a:ea typeface="Arial"/>
                          <a:cs typeface="TH SarabunIT๙" panose="020B0500040200020003" pitchFamily="34" charset="-34"/>
                          <a:sym typeface="Arial"/>
                        </a:rPr>
                        <a:t> </a:t>
                      </a:r>
                      <a:endParaRPr lang="th-TH" sz="2400" dirty="0">
                        <a:solidFill>
                          <a:srgbClr val="002060"/>
                        </a:solidFill>
                        <a:latin typeface="TH SarabunIT๙" panose="020B0500040200020003" pitchFamily="34" charset="-34"/>
                        <a:ea typeface="Arial"/>
                        <a:cs typeface="TH SarabunIT๙" panose="020B0500040200020003" pitchFamily="34" charset="-34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H SarabunIT๙" panose="020B0500040200020003" pitchFamily="34" charset="-34"/>
                          <a:ea typeface="Arial"/>
                          <a:cs typeface="TH SarabunIT๙" panose="020B0500040200020003" pitchFamily="34" charset="-34"/>
                          <a:sym typeface="Arial"/>
                        </a:rPr>
                        <a:t> </a:t>
                      </a:r>
                      <a:endParaRPr lang="th-TH" sz="2400" dirty="0">
                        <a:solidFill>
                          <a:srgbClr val="002060"/>
                        </a:solidFill>
                        <a:latin typeface="TH SarabunIT๙" panose="020B0500040200020003" pitchFamily="34" charset="-34"/>
                        <a:ea typeface="Arial"/>
                        <a:cs typeface="TH SarabunIT๙" panose="020B0500040200020003" pitchFamily="34" charset="-34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th-TH" sz="2400" dirty="0" smtClean="0">
                          <a:solidFill>
                            <a:srgbClr val="002060"/>
                          </a:solidFill>
                          <a:latin typeface="TH SarabunIT๙" panose="020B0500040200020003" pitchFamily="34" charset="-34"/>
                          <a:ea typeface="Arial"/>
                          <a:cs typeface="TH SarabunIT๙" panose="020B0500040200020003" pitchFamily="34" charset="-34"/>
                          <a:sym typeface="Arial"/>
                        </a:rPr>
                        <a:t> </a:t>
                      </a:r>
                      <a:endParaRPr lang="th-TH" sz="2400" dirty="0">
                        <a:solidFill>
                          <a:srgbClr val="002060"/>
                        </a:solidFill>
                        <a:latin typeface="TH SarabunIT๙" panose="020B0500040200020003" pitchFamily="34" charset="-34"/>
                        <a:ea typeface="Arial"/>
                        <a:cs typeface="TH SarabunIT๙" panose="020B0500040200020003" pitchFamily="34" charset="-34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400" dirty="0">
                        <a:solidFill>
                          <a:srgbClr val="002060"/>
                        </a:solidFill>
                        <a:latin typeface="TH SarabunIT๙" panose="020B0500040200020003" pitchFamily="34" charset="-34"/>
                        <a:ea typeface="Arial"/>
                        <a:cs typeface="TH SarabunIT๙" panose="020B0500040200020003" pitchFamily="34" charset="-34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25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1864" y="2924944"/>
            <a:ext cx="6853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สำนักยุทธศาสตร์และประเมินผล</a:t>
            </a:r>
            <a:endParaRPr lang="en-US" sz="5400" b="1" dirty="0">
              <a:solidFill>
                <a:schemeClr val="accent5">
                  <a:lumMod val="50000"/>
                </a:schemeClr>
              </a:solidFill>
              <a:latin typeface="TH K2D July8" pitchFamily="2" charset="-34"/>
              <a:cs typeface="TH K2D July8" pitchFamily="2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65796" y="3717032"/>
            <a:ext cx="4618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Strategy and Evaluation Department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TH K2D July8" pitchFamily="2" charset="-34"/>
              <a:cs typeface="TH K2D July8" pitchFamily="2" charset="-34"/>
            </a:endParaRPr>
          </a:p>
        </p:txBody>
      </p:sp>
      <p:grpSp>
        <p:nvGrpSpPr>
          <p:cNvPr id="3" name="กลุ่ม 2"/>
          <p:cNvGrpSpPr/>
          <p:nvPr/>
        </p:nvGrpSpPr>
        <p:grpSpPr>
          <a:xfrm>
            <a:off x="3945632" y="0"/>
            <a:ext cx="5198368" cy="1340768"/>
            <a:chOff x="3945632" y="0"/>
            <a:chExt cx="5198368" cy="1340768"/>
          </a:xfrm>
        </p:grpSpPr>
        <p:sp>
          <p:nvSpPr>
            <p:cNvPr id="7" name="สี่เหลี่ยมผืนผ้า 6"/>
            <p:cNvSpPr/>
            <p:nvPr/>
          </p:nvSpPr>
          <p:spPr>
            <a:xfrm>
              <a:off x="4860032" y="0"/>
              <a:ext cx="4283968" cy="13407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3945632" y="600502"/>
              <a:ext cx="4283968" cy="7402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336650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</TotalTime>
  <Words>23</Words>
  <Application>Microsoft Office PowerPoint</Application>
  <PresentationFormat>นำเสนอทางหน้าจอ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11" baseType="lpstr">
      <vt:lpstr>Angsana New</vt:lpstr>
      <vt:lpstr>Arial</vt:lpstr>
      <vt:lpstr>Calibri</vt:lpstr>
      <vt:lpstr>Cordia New</vt:lpstr>
      <vt:lpstr>TH K2D July8</vt:lpstr>
      <vt:lpstr>TH SarabunIT๙</vt:lpstr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deena</dc:creator>
  <cp:lastModifiedBy>nonpc</cp:lastModifiedBy>
  <cp:revision>427</cp:revision>
  <cp:lastPrinted>2018-02-28T03:23:53Z</cp:lastPrinted>
  <dcterms:created xsi:type="dcterms:W3CDTF">2017-09-26T14:46:40Z</dcterms:created>
  <dcterms:modified xsi:type="dcterms:W3CDTF">2018-06-28T07:42:54Z</dcterms:modified>
</cp:coreProperties>
</file>