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1714500" y="4512733"/>
            <a:ext cx="4629150" cy="2736301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714500" y="7227021"/>
            <a:ext cx="4629150" cy="19812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5029716" y="1828210"/>
            <a:ext cx="3302000" cy="285750"/>
          </a:xfrm>
        </p:spPr>
        <p:txBody>
          <a:bodyPr/>
          <a:lstStyle/>
          <a:p>
            <a:fld id="{0402DDD5-10CF-424B-AF4C-22CE968E6C55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037952" y="6173539"/>
            <a:ext cx="5283200" cy="288036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85750" y="0"/>
            <a:ext cx="457200" cy="9906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07252" y="0"/>
            <a:ext cx="78498" cy="9906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742950" y="0"/>
            <a:ext cx="136404" cy="9906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855990" y="0"/>
            <a:ext cx="172710" cy="9906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79758" y="0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685800" y="0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40584" y="0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294980" y="0"/>
            <a:ext cx="0" cy="9906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00100" y="0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6835392" y="0"/>
            <a:ext cx="0" cy="9906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914400" y="0"/>
            <a:ext cx="57150" cy="9906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457200" y="4953000"/>
            <a:ext cx="971550" cy="1871133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982224" y="7029753"/>
            <a:ext cx="481068" cy="926501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818310" y="7945357"/>
            <a:ext cx="102870" cy="1981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248156" y="8360664"/>
            <a:ext cx="205740" cy="3962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428750" y="6493933"/>
            <a:ext cx="274320" cy="528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994158" y="7119236"/>
            <a:ext cx="457200" cy="747535"/>
          </a:xfrm>
        </p:spPr>
        <p:txBody>
          <a:bodyPr/>
          <a:lstStyle/>
          <a:p>
            <a:fld id="{52E91811-6C6F-4766-ABB7-EA2AD7A960D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DDD5-10CF-424B-AF4C-22CE968E6C55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1811-6C6F-4766-ABB7-EA2AD7A960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257300" cy="845220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DDD5-10CF-424B-AF4C-22CE968E6C55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1811-6C6F-4766-ABB7-EA2AD7A960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342900" y="2311400"/>
            <a:ext cx="5600700" cy="7039864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402DDD5-10CF-424B-AF4C-22CE968E6C55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E91811-6C6F-4766-ABB7-EA2AD7A960D9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14500" y="4182533"/>
            <a:ext cx="4629150" cy="2966297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714500" y="7236883"/>
            <a:ext cx="4629150" cy="19812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5028692" y="1822916"/>
            <a:ext cx="3302000" cy="285750"/>
          </a:xfrm>
        </p:spPr>
        <p:txBody>
          <a:bodyPr/>
          <a:lstStyle/>
          <a:p>
            <a:fld id="{0402DDD5-10CF-424B-AF4C-22CE968E6C55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038092" y="6169406"/>
            <a:ext cx="5283200" cy="288036"/>
          </a:xfrm>
        </p:spPr>
        <p:txBody>
          <a:bodyPr/>
          <a:lstStyle/>
          <a:p>
            <a:endParaRPr lang="en-GB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285750" y="0"/>
            <a:ext cx="457200" cy="9906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07252" y="0"/>
            <a:ext cx="78498" cy="9906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742950" y="0"/>
            <a:ext cx="136404" cy="9906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55990" y="0"/>
            <a:ext cx="172710" cy="9906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79758" y="0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685800" y="0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640584" y="0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294980" y="0"/>
            <a:ext cx="0" cy="9906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800100" y="0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914400" y="0"/>
            <a:ext cx="57150" cy="9906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457200" y="4953000"/>
            <a:ext cx="971550" cy="1871133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993528" y="7029753"/>
            <a:ext cx="481068" cy="926501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818310" y="7945357"/>
            <a:ext cx="102870" cy="1981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248156" y="8365067"/>
            <a:ext cx="205740" cy="3962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409280" y="6470949"/>
            <a:ext cx="274320" cy="528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6823458" y="0"/>
            <a:ext cx="0" cy="9906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005462" y="7119236"/>
            <a:ext cx="457200" cy="747535"/>
          </a:xfrm>
        </p:spPr>
        <p:txBody>
          <a:bodyPr/>
          <a:lstStyle/>
          <a:p>
            <a:fld id="{52E91811-6C6F-4766-ABB7-EA2AD7A960D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DDD5-10CF-424B-AF4C-22CE968E6C55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1811-6C6F-4766-ABB7-EA2AD7A960D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342900" y="2311400"/>
            <a:ext cx="2743200" cy="6604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3202686" y="2311400"/>
            <a:ext cx="2743200" cy="6604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94406"/>
            <a:ext cx="5657850" cy="1651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DDD5-10CF-424B-AF4C-22CE968E6C55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1811-6C6F-4766-ABB7-EA2AD7A960D9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342900" y="3412067"/>
            <a:ext cx="2743200" cy="5613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3278981" y="3412067"/>
            <a:ext cx="2743200" cy="5613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1"/>
          </p:nvPr>
        </p:nvSpPr>
        <p:spPr>
          <a:xfrm>
            <a:off x="342900" y="2267373"/>
            <a:ext cx="2743200" cy="9509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"/>
          </p:nvPr>
        </p:nvSpPr>
        <p:spPr>
          <a:xfrm>
            <a:off x="3257550" y="2267373"/>
            <a:ext cx="2743200" cy="9509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แทน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02DDD5-10CF-424B-AF4C-22CE968E6C55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E91811-6C6F-4766-ABB7-EA2AD7A960D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DDD5-10CF-424B-AF4C-22CE968E6C55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1811-6C6F-4766-ABB7-EA2AD7A960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6572250" y="0"/>
            <a:ext cx="0" cy="9906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8138" y="4781550"/>
            <a:ext cx="9113520" cy="3429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5109210" y="396240"/>
            <a:ext cx="1145286" cy="719836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686300" y="0"/>
            <a:ext cx="0" cy="9906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4644222" y="0"/>
            <a:ext cx="0" cy="9906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6743700" y="0"/>
            <a:ext cx="0" cy="9906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6629400" y="0"/>
            <a:ext cx="228600" cy="9906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6686550" y="0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6117336" y="8255000"/>
            <a:ext cx="411480" cy="792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แทนเนื้อหา 17"/>
          <p:cNvSpPr>
            <a:spLocks noGrp="1"/>
          </p:cNvSpPr>
          <p:nvPr>
            <p:ph sz="quarter" idx="1"/>
          </p:nvPr>
        </p:nvSpPr>
        <p:spPr>
          <a:xfrm>
            <a:off x="228600" y="396240"/>
            <a:ext cx="4229100" cy="9139936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แทน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402DDD5-10CF-424B-AF4C-22CE968E6C55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22" name="ตัวแทน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E91811-6C6F-4766-ABB7-EA2AD7A960D9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ตัวแทน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572250" y="0"/>
            <a:ext cx="0" cy="9906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6117336" y="8255000"/>
            <a:ext cx="411480" cy="792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21850" y="4781550"/>
            <a:ext cx="9113520" cy="3429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4629150" cy="9906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5074349" y="382482"/>
            <a:ext cx="1143000" cy="7158736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6743700" y="0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6629400" y="0"/>
            <a:ext cx="228600" cy="9906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6686550" y="0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4686300" y="0"/>
            <a:ext cx="0" cy="9906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4644222" y="0"/>
            <a:ext cx="0" cy="9906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แทน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02DDD5-10CF-424B-AF4C-22CE968E6C55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18" name="ตัวแทน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E91811-6C6F-4766-ABB7-EA2AD7A960D9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ตัวแทน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6572250" y="0"/>
            <a:ext cx="0" cy="9906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342900" y="396699"/>
            <a:ext cx="5600700" cy="1651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5600700" cy="70398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4993640" y="1696024"/>
            <a:ext cx="290576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402DDD5-10CF-424B-AF4C-22CE968E6C55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4131390" y="5525236"/>
            <a:ext cx="4622800" cy="27432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7150" y="0"/>
            <a:ext cx="0" cy="9906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743700" y="0"/>
            <a:ext cx="0" cy="9906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6629400" y="0"/>
            <a:ext cx="228600" cy="9906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6686550" y="0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6117336" y="8255000"/>
            <a:ext cx="411480" cy="792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6096762" y="8282517"/>
            <a:ext cx="457200" cy="752856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2E91811-6C6F-4766-ABB7-EA2AD7A960D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844824" y="1450738"/>
            <a:ext cx="4176463" cy="20005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คลังปัญญาเพื่อข้าราชการ</a:t>
            </a:r>
            <a:br>
              <a:rPr lang="th-TH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th-TH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กรุงเทพมหานคร</a:t>
            </a:r>
            <a:br>
              <a:rPr lang="th-TH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th-TH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26261">
                      <a:srgbClr val="33BBDD"/>
                    </a:gs>
                    <a:gs pos="95412">
                      <a:srgbClr val="0469B2"/>
                    </a:gs>
                    <a:gs pos="87498">
                      <a:srgbClr val="0B6DD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  <a:effectLst/>
              </a:rPr>
              <a:t>(สายงานนักทรัพยากรบุคคล)</a:t>
            </a:r>
            <a:endParaRPr lang="en-GB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26261">
                    <a:srgbClr val="33BBDD"/>
                  </a:gs>
                  <a:gs pos="95412">
                    <a:srgbClr val="0469B2"/>
                  </a:gs>
                  <a:gs pos="87498">
                    <a:srgbClr val="0B6DD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5400000" scaled="0"/>
              </a:gradFill>
              <a:effectLst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356992" y="8257817"/>
            <a:ext cx="324036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ฝ่ายพัฒนาวิชาชีพและตำแหน่ง</a:t>
            </a:r>
          </a:p>
          <a:p>
            <a:pPr algn="ctr"/>
            <a:r>
              <a:rPr lang="th-TH" sz="2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ส่วนจัดการฝึกอบรม</a:t>
            </a:r>
          </a:p>
          <a:p>
            <a:pPr algn="ctr"/>
            <a:r>
              <a:rPr lang="th-TH" sz="2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สถาบันพัฒนาข้าราชการกรุงเทพมหานคร</a:t>
            </a:r>
            <a:endParaRPr lang="th-TH" sz="2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9717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</TotalTime>
  <Words>16</Words>
  <Application>Microsoft Office PowerPoint</Application>
  <PresentationFormat>กระดาษ A4 (210x297 มม.)</PresentationFormat>
  <Paragraphs>4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เฉลียง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Sukanya</dc:creator>
  <cp:lastModifiedBy>Sukanya</cp:lastModifiedBy>
  <cp:revision>2</cp:revision>
  <dcterms:created xsi:type="dcterms:W3CDTF">2017-07-02T09:06:49Z</dcterms:created>
  <dcterms:modified xsi:type="dcterms:W3CDTF">2017-07-02T09:17:27Z</dcterms:modified>
</cp:coreProperties>
</file>