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8" r:id="rId2"/>
    <p:sldId id="260" r:id="rId3"/>
  </p:sldIdLst>
  <p:sldSz cx="9144000" cy="6858000" type="screen4x3"/>
  <p:notesSz cx="6788150" cy="99234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3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DDB03E9-091E-4316-8574-96F268C27D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7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h-TH"/>
              <a:t>แบบ </a:t>
            </a:r>
            <a:r>
              <a:rPr lang="en-US"/>
              <a:t>ppt </a:t>
            </a:r>
            <a:r>
              <a:rPr lang="th-TH"/>
              <a:t>สรุปงานภาพรวมแผนปฏิบัติราชการ สนท 2562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AB2146-26B6-436F-9B38-D330E1BD9D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5047" y="0"/>
            <a:ext cx="2941532" cy="497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1BDC6-D9CD-4AFA-8A70-2839D8B6D213}" type="datetimeFigureOut">
              <a:rPr lang="en-US" smtClean="0"/>
              <a:t>02-Aug-19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DDF1E8-C2FA-486D-ABE9-5C03F8BAA3A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5568"/>
            <a:ext cx="2941532" cy="4978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A64A8-2177-46C2-B20E-698176349F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5047" y="9425568"/>
            <a:ext cx="2941532" cy="4978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CE1D5-65D6-49CA-97D2-6C1B6CC6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9517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7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h-TH"/>
              <a:t>แบบ </a:t>
            </a:r>
            <a:r>
              <a:rPr lang="en-US"/>
              <a:t>ppt </a:t>
            </a:r>
            <a:r>
              <a:rPr lang="th-TH"/>
              <a:t>สรุปงานภาพรวมแผนปฏิบัติราชการ สนท 2562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5047" y="0"/>
            <a:ext cx="2941532" cy="497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7A03A-05FC-404F-8AFA-E16C1298AC70}" type="datetimeFigureOut">
              <a:rPr lang="en-US" smtClean="0"/>
              <a:t>02-Aug-19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815" y="4775666"/>
            <a:ext cx="5430520" cy="39073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5568"/>
            <a:ext cx="2941532" cy="4978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5047" y="9425568"/>
            <a:ext cx="2941532" cy="4978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8C50D-F51D-4FE9-AE0C-88B6AFDE3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4123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8A8D-6FFD-405C-B03D-EC90681121F2}" type="datetimeFigureOut">
              <a:rPr lang="en-US" smtClean="0"/>
              <a:t>02-Aug-19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2152-6163-4484-948F-CF56EF401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98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8A8D-6FFD-405C-B03D-EC90681121F2}" type="datetimeFigureOut">
              <a:rPr lang="en-US" smtClean="0"/>
              <a:t>02-Aug-19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2152-6163-4484-948F-CF56EF401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7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8A8D-6FFD-405C-B03D-EC90681121F2}" type="datetimeFigureOut">
              <a:rPr lang="en-US" smtClean="0"/>
              <a:t>02-Aug-19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2152-6163-4484-948F-CF56EF401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02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8A8D-6FFD-405C-B03D-EC90681121F2}" type="datetimeFigureOut">
              <a:rPr lang="en-US" smtClean="0"/>
              <a:t>02-Aug-19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2152-6163-4484-948F-CF56EF401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03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8A8D-6FFD-405C-B03D-EC90681121F2}" type="datetimeFigureOut">
              <a:rPr lang="en-US" smtClean="0"/>
              <a:t>02-Aug-19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2152-6163-4484-948F-CF56EF401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8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8A8D-6FFD-405C-B03D-EC90681121F2}" type="datetimeFigureOut">
              <a:rPr lang="en-US" smtClean="0"/>
              <a:t>02-Aug-19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2152-6163-4484-948F-CF56EF401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6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8A8D-6FFD-405C-B03D-EC90681121F2}" type="datetimeFigureOut">
              <a:rPr lang="en-US" smtClean="0"/>
              <a:t>02-Aug-19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2152-6163-4484-948F-CF56EF401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17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8A8D-6FFD-405C-B03D-EC90681121F2}" type="datetimeFigureOut">
              <a:rPr lang="en-US" smtClean="0"/>
              <a:t>02-Aug-19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2152-6163-4484-948F-CF56EF401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20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8A8D-6FFD-405C-B03D-EC90681121F2}" type="datetimeFigureOut">
              <a:rPr lang="en-US" smtClean="0"/>
              <a:t>02-Aug-19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2152-6163-4484-948F-CF56EF401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43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8A8D-6FFD-405C-B03D-EC90681121F2}" type="datetimeFigureOut">
              <a:rPr lang="en-US" smtClean="0"/>
              <a:t>02-Aug-19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2152-6163-4484-948F-CF56EF401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31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8A8D-6FFD-405C-B03D-EC90681121F2}" type="datetimeFigureOut">
              <a:rPr lang="en-US" smtClean="0"/>
              <a:t>02-Aug-19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2152-6163-4484-948F-CF56EF401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9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B8A8D-6FFD-405C-B03D-EC90681121F2}" type="datetimeFigureOut">
              <a:rPr lang="en-US" smtClean="0"/>
              <a:t>02-Aug-19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42152-6163-4484-948F-CF56EF401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24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80507-6AE3-4EC7-BD6E-64144D4D6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693033"/>
            <a:ext cx="9143999" cy="799438"/>
          </a:xfrm>
        </p:spPr>
        <p:txBody>
          <a:bodyPr>
            <a:normAutofit/>
          </a:bodyPr>
          <a:lstStyle/>
          <a:p>
            <a:r>
              <a:rPr lang="th-TH" sz="32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ชื่อโครงการ/กิจกรรม................................................</a:t>
            </a:r>
            <a:endParaRPr lang="en-US" sz="3200" b="1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45738-FDE6-4AF1-B006-DA510BCFD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04467"/>
            <a:ext cx="9144000" cy="535350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....โปรดระบุเนื้อหาและรูปถ่าย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สรุปผลการดำเนินงานโครงการ/กิจกรรมและตัวชี้วัด รอบ 1 ปี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(ระหว่างวันที่ 1 ตุลาคม 2561 – 31 สิงหาคม 2562)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th-TH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h-TH" b="1" dirty="0">
                <a:latin typeface="FreesiaUPC" panose="020B0604020202020204" pitchFamily="34" charset="-34"/>
                <a:cs typeface="FreesiaUPC" panose="020B0604020202020204" pitchFamily="34" charset="-34"/>
              </a:rPr>
              <a:t>จำนวน 1 หน้า (</a:t>
            </a:r>
            <a:r>
              <a:rPr lang="en-US" b="1" dirty="0">
                <a:latin typeface="FreesiaUPC" panose="020B0604020202020204" pitchFamily="34" charset="-34"/>
                <a:cs typeface="FreesiaUPC" panose="020B0604020202020204" pitchFamily="34" charset="-34"/>
              </a:rPr>
              <a:t>page slide</a:t>
            </a:r>
            <a:r>
              <a:rPr lang="th-TH" b="1" dirty="0">
                <a:latin typeface="FreesiaUPC" panose="020B0604020202020204" pitchFamily="34" charset="-34"/>
                <a:cs typeface="FreesiaUPC" panose="020B0604020202020204" pitchFamily="34" charset="-34"/>
              </a:rPr>
              <a:t>) ต่อ โครงการ/กิจกรรมและตัวชี้วัดเท่านั้น</a:t>
            </a: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.......</a:t>
            </a:r>
            <a:endParaRPr lang="en-US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F15C2C-6954-47D3-9AAB-8FCCECD98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" y="27"/>
            <a:ext cx="9144009" cy="681010"/>
          </a:xfrm>
          <a:prstGeom prst="rect">
            <a:avLst/>
          </a:prstGeom>
          <a:solidFill>
            <a:srgbClr val="3A5818"/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th-TH" sz="4000" b="1" kern="0" dirty="0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การนำเสนอผลงานต่อคณะกรรมการตรวจประเมิน</a:t>
            </a:r>
          </a:p>
        </p:txBody>
      </p:sp>
      <p:pic>
        <p:nvPicPr>
          <p:cNvPr id="5" name="Picture 4" descr="0219921">
            <a:extLst>
              <a:ext uri="{FF2B5EF4-FFF2-40B4-BE49-F238E27FC236}">
                <a16:creationId xmlns:a16="http://schemas.microsoft.com/office/drawing/2014/main" id="{8290BE1B-A9BF-46E4-90B6-563F9F5D77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299" b="89691" l="19403" r="8153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489" t="19234" r="18489" b="13806"/>
          <a:stretch>
            <a:fillRect/>
          </a:stretch>
        </p:blipFill>
        <p:spPr bwMode="auto">
          <a:xfrm>
            <a:off x="7689596" y="-11969"/>
            <a:ext cx="1490916" cy="1148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5443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80507-6AE3-4EC7-BD6E-64144D4D6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93546"/>
            <a:ext cx="9144000" cy="2038079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th-TH" sz="24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ข้อมูลเพิ่มเติม </a:t>
            </a:r>
            <a: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  <a:t>คือ </a:t>
            </a:r>
            <a:b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</a:br>
            <a: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  <a:t>1. ข้อมูลหรือรายละเอียดสรุปของโครงการ/กิจกรรมและตัวชี้วัดที่เจ้าหน้าที่ผู้รับผิดชอบต้องจัดทำเพื่อเป็นข้อมูลพื้นฐานให้กับผู้อำนวยการสำนักเทศกิจใช้ในการอ่านและทำความเข้าใจเพื่อเตรียมตัวก่อนพูดนำเสนอผลงาน (ควรสรุปข้อมูลให้เป็นข้อความสั้นและกระชับ เข้าใจง่าย ชัดเจน)</a:t>
            </a:r>
            <a:b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</a:br>
            <a: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  <a:t>2. ข้อมูลใช้สำหรับประกอบการพูดนำเสนอผลงานและตอบข้อซักถามกับคณะกรรมการตรวจประเมิน</a:t>
            </a:r>
            <a:b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</a:br>
            <a:endParaRPr lang="th-TH" sz="240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45738-FDE6-4AF1-B006-DA510BCFD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744134"/>
            <a:ext cx="9144000" cy="411386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  <a:t>ข้อมูลเพิ่มเติม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  <a:t>.............(โปรดระบุ)..................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F15C2C-6954-47D3-9AAB-8FCCECD98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" y="27"/>
            <a:ext cx="9144009" cy="681010"/>
          </a:xfrm>
          <a:prstGeom prst="rect">
            <a:avLst/>
          </a:prstGeom>
          <a:solidFill>
            <a:srgbClr val="3A5818"/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th-TH" sz="3600" b="1" kern="0" dirty="0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ข้อมูลเพิ่มเติมสำหรับผู้อำนวยการสำนักเทศกิจ</a:t>
            </a:r>
          </a:p>
        </p:txBody>
      </p:sp>
    </p:spTree>
    <p:extLst>
      <p:ext uri="{BB962C8B-B14F-4D97-AF65-F5344CB8AC3E}">
        <p14:creationId xmlns:p14="http://schemas.microsoft.com/office/powerpoint/2010/main" val="2714605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</TotalTime>
  <Words>72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FreesiaUPC</vt:lpstr>
      <vt:lpstr>Office Theme</vt:lpstr>
      <vt:lpstr>ชื่อโครงการ/กิจกรรม................................................</vt:lpstr>
      <vt:lpstr>ข้อมูลเพิ่มเติม คือ  1. ข้อมูลหรือรายละเอียดสรุปของโครงการ/กิจกรรมและตัวชี้วัดที่เจ้าหน้าที่ผู้รับผิดชอบต้องจัดทำเพื่อเป็นข้อมูลพื้นฐานให้กับผู้อำนวยการสำนักเทศกิจใช้ในการอ่านและทำความเข้าใจเพื่อเตรียมตัวก่อนพูดนำเสนอผลงาน (ควรสรุปข้อมูลให้เป็นข้อความสั้นและกระชับ เข้าใจง่าย ชัดเจน) 2. ข้อมูลใช้สำหรับประกอบการพูดนำเสนอผลงานและตอบข้อซักถามกับคณะกรรมการตรวจประเมิน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PCCMAC0009</dc:creator>
  <cp:lastModifiedBy>PCCMAC0009</cp:lastModifiedBy>
  <cp:revision>17</cp:revision>
  <cp:lastPrinted>2019-08-02T06:50:08Z</cp:lastPrinted>
  <dcterms:created xsi:type="dcterms:W3CDTF">2019-08-01T06:36:37Z</dcterms:created>
  <dcterms:modified xsi:type="dcterms:W3CDTF">2019-08-02T08:11:09Z</dcterms:modified>
</cp:coreProperties>
</file>